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4" r:id="rId5"/>
    <p:sldId id="262" r:id="rId6"/>
    <p:sldId id="265" r:id="rId7"/>
    <p:sldId id="269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1C8AE-3018-AA73-3F97-5A4FA84DA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09" y="1066800"/>
            <a:ext cx="9905998" cy="1478570"/>
          </a:xfrm>
        </p:spPr>
        <p:txBody>
          <a:bodyPr>
            <a:noAutofit/>
          </a:bodyPr>
          <a:lstStyle/>
          <a:p>
            <a:r>
              <a:rPr lang="fr-FR" sz="6000" dirty="0" err="1"/>
              <a:t>NeuroFleetX</a:t>
            </a:r>
            <a:r>
              <a:rPr lang="fr-FR" sz="6000" dirty="0"/>
              <a:t> – ETA </a:t>
            </a:r>
            <a:r>
              <a:rPr lang="fr-FR" sz="6000" dirty="0" err="1"/>
              <a:t>Prediction</a:t>
            </a:r>
            <a:r>
              <a:rPr lang="fr-FR" sz="6000" dirty="0"/>
              <a:t> ML Service </a:t>
            </a:r>
            <a:endParaRPr lang="ta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F036E-7655-ACC0-647A-298EA7259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915477"/>
            <a:ext cx="9905999" cy="2875723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production-grade backend ML module for real-time ETA prediction.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using Java, Spring Boot, Apache Math, MongoDB.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ABISHEK.S</a:t>
            </a:r>
          </a:p>
          <a:p>
            <a:endParaRPr lang="ta-IN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99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6" y="10"/>
            <a:ext cx="4298884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617" y="618518"/>
            <a:ext cx="6820794" cy="1478570"/>
          </a:xfrm>
        </p:spPr>
        <p:txBody>
          <a:bodyPr>
            <a:norm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 &amp; Core Objectives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290" y="2249487"/>
            <a:ext cx="6754121" cy="3541714"/>
          </a:xfrm>
        </p:spPr>
        <p:txBody>
          <a:bodyPr>
            <a:noAutofit/>
          </a:bodyPr>
          <a:lstStyle/>
          <a:p>
            <a:r>
              <a:rPr lang="en-US" dirty="0"/>
              <a:t>Java 17+</a:t>
            </a:r>
          </a:p>
          <a:p>
            <a:r>
              <a:rPr lang="en-US" dirty="0"/>
              <a:t>Spring Boot</a:t>
            </a:r>
          </a:p>
          <a:p>
            <a:r>
              <a:rPr lang="en-US" dirty="0"/>
              <a:t>Apache Commons Math 3 (SVD Linear Regression)</a:t>
            </a:r>
          </a:p>
          <a:p>
            <a:r>
              <a:rPr lang="en-US" dirty="0"/>
              <a:t>MongoDB</a:t>
            </a:r>
          </a:p>
          <a:p>
            <a:r>
              <a:rPr lang="en-US" dirty="0"/>
              <a:t>Apache Commons CSV</a:t>
            </a:r>
          </a:p>
          <a:p>
            <a:r>
              <a:rPr lang="en-US" dirty="0"/>
              <a:t>Objectives:</a:t>
            </a:r>
          </a:p>
          <a:p>
            <a:r>
              <a:rPr lang="en-US" dirty="0"/>
              <a:t>Accurate ETA prediction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830722-F62F-AEAD-FD8E-68545A264873}"/>
              </a:ext>
            </a:extLst>
          </p:cNvPr>
          <p:cNvSpPr txBox="1"/>
          <p:nvPr/>
        </p:nvSpPr>
        <p:spPr>
          <a:xfrm>
            <a:off x="1431235" y="521424"/>
            <a:ext cx="9329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/>
              <a:t>Problem </a:t>
            </a:r>
            <a:r>
              <a:rPr lang="en-IN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  <a:endParaRPr lang="ta-IN" sz="4000" u="sng" dirty="0">
              <a:latin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CA241A-1AFC-E5B5-81FE-4D85A372F4A9}"/>
              </a:ext>
            </a:extLst>
          </p:cNvPr>
          <p:cNvSpPr txBox="1"/>
          <p:nvPr/>
        </p:nvSpPr>
        <p:spPr>
          <a:xfrm>
            <a:off x="1431235" y="1271825"/>
            <a:ext cx="100053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fleet systems struggle with ETA accuracy.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ML-driven ETA prediction using distance, traffic, weather, time-of-day, speed, battery, etc.</a:t>
            </a:r>
          </a:p>
          <a:p>
            <a:endParaRPr lang="ta-IN" sz="2400" dirty="0">
              <a:latin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8BC092-584C-022F-3D11-30D150C18CC5}"/>
              </a:ext>
            </a:extLst>
          </p:cNvPr>
          <p:cNvSpPr txBox="1"/>
          <p:nvPr/>
        </p:nvSpPr>
        <p:spPr>
          <a:xfrm>
            <a:off x="1431235" y="2721114"/>
            <a:ext cx="5764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Scope</a:t>
            </a:r>
            <a:endParaRPr lang="ta-IN" sz="4000" u="sng" dirty="0">
              <a:latin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EC8543-DB11-D859-0146-CB98650A859D}"/>
              </a:ext>
            </a:extLst>
          </p:cNvPr>
          <p:cNvSpPr txBox="1"/>
          <p:nvPr/>
        </p:nvSpPr>
        <p:spPr>
          <a:xfrm>
            <a:off x="1431235" y="3429000"/>
            <a:ext cx="8097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Backend-only ML service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CSV data ingestion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SVD Linear Regression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One-hot encoding + feature scaling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Metrics stored in MongoDB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No frontend/UI</a:t>
            </a:r>
          </a:p>
          <a:p>
            <a:endParaRPr lang="ta-IN" sz="24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80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1E2FE-23B8-A5AE-CC76-51CFAFC1A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560429"/>
            <a:ext cx="4199164" cy="6792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Pipeline</a:t>
            </a:r>
            <a:endParaRPr lang="ta-IN" sz="3200" u="sng" dirty="0">
              <a:latin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45F1C-1986-B200-1165-556E7B4968C1}"/>
              </a:ext>
            </a:extLst>
          </p:cNvPr>
          <p:cNvSpPr txBox="1"/>
          <p:nvPr/>
        </p:nvSpPr>
        <p:spPr>
          <a:xfrm>
            <a:off x="1141411" y="1133931"/>
            <a:ext cx="46382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ingestion via CSV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Feature engineering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Standardization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SVD regression training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Metrics calculation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Model persistence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Real-time prediction</a:t>
            </a:r>
          </a:p>
          <a:p>
            <a:endParaRPr lang="ta-IN" sz="2000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87066-D62F-C644-8B6D-C16FB8BD471D}"/>
              </a:ext>
            </a:extLst>
          </p:cNvPr>
          <p:cNvSpPr txBox="1"/>
          <p:nvPr/>
        </p:nvSpPr>
        <p:spPr>
          <a:xfrm>
            <a:off x="5779672" y="607664"/>
            <a:ext cx="5790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Features/Parameters</a:t>
            </a:r>
            <a:endParaRPr lang="ta-IN" sz="3200" u="sng" dirty="0">
              <a:latin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9A7F5-AFF1-E0C1-7205-99B46FC40408}"/>
              </a:ext>
            </a:extLst>
          </p:cNvPr>
          <p:cNvSpPr txBox="1"/>
          <p:nvPr/>
        </p:nvSpPr>
        <p:spPr>
          <a:xfrm>
            <a:off x="5779672" y="1177395"/>
            <a:ext cx="5735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originLat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originLng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destLat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destLng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		distance,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trafficIndex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batteryLevel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speed.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Categorical: weather (one-hot), time-of-day (one-hot).</a:t>
            </a:r>
          </a:p>
          <a:p>
            <a:endParaRPr lang="ta-IN" sz="2000" dirty="0">
              <a:latin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1C933-4927-3FC6-62A4-C25D5680C2EA}"/>
              </a:ext>
            </a:extLst>
          </p:cNvPr>
          <p:cNvSpPr txBox="1"/>
          <p:nvPr/>
        </p:nvSpPr>
        <p:spPr>
          <a:xfrm>
            <a:off x="1147670" y="3477296"/>
            <a:ext cx="4080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  <a:endParaRPr lang="ta-IN" sz="3200" u="sng" dirty="0">
              <a:latin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5094A-F369-CC30-F8A8-4332579371F7}"/>
              </a:ext>
            </a:extLst>
          </p:cNvPr>
          <p:cNvSpPr txBox="1"/>
          <p:nvPr/>
        </p:nvSpPr>
        <p:spPr>
          <a:xfrm>
            <a:off x="1141411" y="4136730"/>
            <a:ext cx="320212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R²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RMSE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MAE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into MongoDB after training.</a:t>
            </a:r>
          </a:p>
          <a:p>
            <a:endParaRPr lang="ta-IN" sz="2000" dirty="0">
              <a:latin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06A5BA-3AA0-7CA1-73D0-16E16CC65C8C}"/>
              </a:ext>
            </a:extLst>
          </p:cNvPr>
          <p:cNvSpPr txBox="1"/>
          <p:nvPr/>
        </p:nvSpPr>
        <p:spPr>
          <a:xfrm>
            <a:off x="5779672" y="3425687"/>
            <a:ext cx="4309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Persistence</a:t>
            </a:r>
            <a:endParaRPr lang="en-US" sz="3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73AFB2-2FF5-D7CC-07DD-57588F522E85}"/>
              </a:ext>
            </a:extLst>
          </p:cNvPr>
          <p:cNvSpPr txBox="1"/>
          <p:nvPr/>
        </p:nvSpPr>
        <p:spPr>
          <a:xfrm>
            <a:off x="5779672" y="4136730"/>
            <a:ext cx="259077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model_real.etap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Intercept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Coefficients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Feature means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Feature std deviations</a:t>
            </a:r>
          </a:p>
          <a:p>
            <a:endParaRPr lang="ta-IN" sz="20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558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A173C-14EF-DCFC-57B2-60C7D02D6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394" y="1048509"/>
            <a:ext cx="3642623" cy="5997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Benefits</a:t>
            </a:r>
            <a:endParaRPr lang="ta-IN" sz="3200" u="sng" dirty="0">
              <a:latin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9905BE-C72F-78C6-2569-34FD3582E8AD}"/>
              </a:ext>
            </a:extLst>
          </p:cNvPr>
          <p:cNvSpPr txBox="1"/>
          <p:nvPr/>
        </p:nvSpPr>
        <p:spPr>
          <a:xfrm>
            <a:off x="1797394" y="1868556"/>
            <a:ext cx="34455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Fast ETA predictions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Offline model usage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CSV-driven training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Easy integration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Robust SVD regression</a:t>
            </a:r>
          </a:p>
          <a:p>
            <a:endParaRPr lang="ta-IN" sz="2400" dirty="0">
              <a:latin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B3440D-BF14-F3A5-D9C6-908EB28B603E}"/>
              </a:ext>
            </a:extLst>
          </p:cNvPr>
          <p:cNvSpPr txBox="1"/>
          <p:nvPr/>
        </p:nvSpPr>
        <p:spPr>
          <a:xfrm>
            <a:off x="6400801" y="1118129"/>
            <a:ext cx="37529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Enhancements</a:t>
            </a:r>
            <a:endParaRPr lang="ta-IN" sz="3200" u="sng" dirty="0">
              <a:latin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D00A9-765B-DC09-9DC2-5973521E03E1}"/>
              </a:ext>
            </a:extLst>
          </p:cNvPr>
          <p:cNvSpPr txBox="1"/>
          <p:nvPr/>
        </p:nvSpPr>
        <p:spPr>
          <a:xfrm>
            <a:off x="6400801" y="1868556"/>
            <a:ext cx="43095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Neural networks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Google Maps traffic integration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Auto-retraining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Time-series modeling</a:t>
            </a:r>
          </a:p>
          <a:p>
            <a:endParaRPr lang="ta-IN" sz="2400" dirty="0">
              <a:latin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7A15D1-3F8F-8C09-D6F1-B06279CF2E77}"/>
              </a:ext>
            </a:extLst>
          </p:cNvPr>
          <p:cNvSpPr txBox="1"/>
          <p:nvPr/>
        </p:nvSpPr>
        <p:spPr>
          <a:xfrm>
            <a:off x="1797395" y="4570320"/>
            <a:ext cx="8546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NeuroFleetX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ETA Service delivers accurate ML-driven ETAs for large-scale 	fleet systems.</a:t>
            </a:r>
          </a:p>
          <a:p>
            <a:endParaRPr lang="ta-IN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8538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38</TotalTime>
  <Words>273</Words>
  <Application>Microsoft Office PowerPoint</Application>
  <PresentationFormat>Widescreen</PresentationFormat>
  <Paragraphs>57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Tw Cen MT</vt:lpstr>
      <vt:lpstr>Circuit</vt:lpstr>
      <vt:lpstr>NeuroFleetX – ETA Prediction ML Service </vt:lpstr>
      <vt:lpstr>Tech Stack &amp; Core Objectives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ABISHEK S</dc:creator>
  <cp:lastModifiedBy>ABISHEK S</cp:lastModifiedBy>
  <cp:revision>1</cp:revision>
  <dcterms:created xsi:type="dcterms:W3CDTF">2025-11-26T18:26:00Z</dcterms:created>
  <dcterms:modified xsi:type="dcterms:W3CDTF">2025-11-26T19:04:09Z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